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89" r:id="rId7"/>
    <p:sldId id="273" r:id="rId8"/>
    <p:sldId id="275" r:id="rId9"/>
    <p:sldId id="277" r:id="rId10"/>
    <p:sldId id="290" r:id="rId11"/>
    <p:sldId id="278" r:id="rId12"/>
    <p:sldId id="279" r:id="rId13"/>
    <p:sldId id="291" r:id="rId14"/>
    <p:sldId id="292" r:id="rId15"/>
    <p:sldId id="293" r:id="rId16"/>
    <p:sldId id="283" r:id="rId17"/>
    <p:sldId id="284" r:id="rId18"/>
    <p:sldId id="285" r:id="rId19"/>
    <p:sldId id="286" r:id="rId20"/>
    <p:sldId id="287" r:id="rId21"/>
    <p:sldId id="288" r:id="rId22"/>
    <p:sldId id="274" r:id="rId2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Lenovo\Desktop\Attachments_padalko2911@mail.ru_2020-01-27_14-35-22\&#1091;&#1084;&#1085;&#1080;&#1082;&#1080;%20&#1080;%20&#1091;&#1084;&#1085;&#1080;&#1094;&#1099;\&#1091;&#1084;&#1085;&#1080;&#1082;&#1080;%20&#1080;%20&#1091;&#1084;&#1085;&#1080;&#1094;&#1099;\&#1074;&#1089;&#1090;&#1072;&#1074;&#1082;&#1072;%202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563938" y="1340768"/>
            <a:ext cx="4968875" cy="2376263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cap="all" dirty="0" smtClean="0">
                <a:ln w="0"/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со зрителями</a:t>
            </a:r>
            <a:endParaRPr lang="es-ES" sz="4800" b="1" cap="all" dirty="0">
              <a:ln w="0"/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вставка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460432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2">
                <p:cTn id="1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908719"/>
            <a:ext cx="7941320" cy="5184577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Какой цветок имеет всего один лепесток?</a:t>
            </a:r>
          </a:p>
          <a:p>
            <a:pPr algn="ctr">
              <a:buNone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калла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719"/>
            <a:ext cx="8229600" cy="5461919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Как называется награда американской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киноакадемии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Оскар </a:t>
            </a:r>
            <a:endParaRPr lang="es-E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719"/>
            <a:ext cx="8229600" cy="5461919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Как в Англии называют полицейских?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Бобби</a:t>
            </a:r>
            <a:endParaRPr lang="es-E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719"/>
            <a:ext cx="8229600" cy="5461919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Какой единственный штат США расположен на острове?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Гавайи</a:t>
            </a:r>
            <a:endParaRPr lang="es-E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719"/>
            <a:ext cx="8229600" cy="5461919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Как зовут иностранного экскурсовода, которого недолюбливают поляки?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Иван Сусанин</a:t>
            </a:r>
            <a:endParaRPr lang="es-E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2657"/>
            <a:ext cx="8229600" cy="6037982"/>
          </a:xfrm>
        </p:spPr>
        <p:txBody>
          <a:bodyPr/>
          <a:lstStyle/>
          <a:p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Как зовут единственную женщину в мире, которая может путешествовать по всему миру без паспорта?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Елизавета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es-E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719"/>
            <a:ext cx="8229600" cy="5461919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Лист какого дерева изображен на флаге Канады?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клен </a:t>
            </a:r>
            <a:endParaRPr lang="es-E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719"/>
            <a:ext cx="8229600" cy="5461919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Столица Австралии?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Канберра</a:t>
            </a:r>
            <a:endParaRPr lang="es-E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719"/>
            <a:ext cx="8229600" cy="5461919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Соревнования по какому виду спорта проводятся в Уимблдоне?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по теннису</a:t>
            </a:r>
            <a:endParaRPr lang="es-E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719"/>
            <a:ext cx="8569200" cy="5461919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Как зовут принцессу – возлюбленную Аладдина из диснеевского мультфильма?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Жасмин </a:t>
            </a:r>
            <a:endParaRPr lang="es-E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4703"/>
            <a:ext cx="8229600" cy="5400601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Какой цветок имеет непосредственное отношение к царю зверей? </a:t>
            </a:r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львиный зев</a:t>
            </a:r>
            <a:endParaRPr lang="es-E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04665"/>
            <a:ext cx="8497192" cy="5965974"/>
          </a:xfrm>
        </p:spPr>
        <p:txBody>
          <a:bodyPr/>
          <a:lstStyle/>
          <a:p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Как называют специалиста по раскрытию преступлений и литературное произведение?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детектив</a:t>
            </a:r>
            <a:endParaRPr lang="es-E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719"/>
            <a:ext cx="8229600" cy="5461919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 какое время традиционно пьют чай в Англии?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 17.00</a:t>
            </a:r>
            <a:endParaRPr lang="es-E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2187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060848"/>
            <a:ext cx="7416824" cy="216024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836711"/>
            <a:ext cx="7941320" cy="5040561"/>
          </a:xfrm>
        </p:spPr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Кто адресовал свое письмо «на деревню дедушке»?</a:t>
            </a:r>
          </a:p>
          <a:p>
            <a:pPr algn="ctr">
              <a:buNone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Ванька Жуков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719"/>
            <a:ext cx="8229600" cy="5461919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Какой «камень» грызут студенты ? </a:t>
            </a:r>
          </a:p>
          <a:p>
            <a:pPr algn="ct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гранит </a:t>
            </a:r>
            <a:endParaRPr lang="es-E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720"/>
            <a:ext cx="8229600" cy="5461918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Какой цветок был много веков символом французских королей?</a:t>
            </a:r>
          </a:p>
          <a:p>
            <a:pPr algn="ctr">
              <a:buNone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лилия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720"/>
            <a:ext cx="8229600" cy="5461918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Как называется порода больших собак, а также остров, принадлежащий Канаде?</a:t>
            </a:r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Ньюфаундленд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908719"/>
            <a:ext cx="7941320" cy="5461919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Как звали арапа Петра Великого?</a:t>
            </a:r>
          </a:p>
          <a:p>
            <a:pPr algn="ctr">
              <a:buNone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Ибрагим Ганнибал </a:t>
            </a:r>
            <a:endParaRPr lang="ru-RU" sz="6000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719"/>
            <a:ext cx="8085336" cy="5461919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 какой стране кошка является священным животным?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Египет</a:t>
            </a:r>
            <a:endParaRPr lang="es-E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908719"/>
            <a:ext cx="7941320" cy="5184577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Какой предмет домашнего обихода сбежал от Федоры?</a:t>
            </a:r>
          </a:p>
          <a:p>
            <a:pPr algn="ctr">
              <a:buNone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посуда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198</Words>
  <Application>Microsoft Office PowerPoint</Application>
  <PresentationFormat>Экран (4:3)</PresentationFormat>
  <Paragraphs>60</Paragraphs>
  <Slides>22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Diseño predeterminado</vt:lpstr>
      <vt:lpstr>Игра  со зрителями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</dc:title>
  <dc:creator>АнгелА</dc:creator>
  <cp:lastModifiedBy>Lenovo</cp:lastModifiedBy>
  <cp:revision>72</cp:revision>
  <dcterms:created xsi:type="dcterms:W3CDTF">2009-10-07T17:55:06Z</dcterms:created>
  <dcterms:modified xsi:type="dcterms:W3CDTF">2020-02-09T17:59:35Z</dcterms:modified>
</cp:coreProperties>
</file>